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</p:sldMasterIdLst>
  <p:notesMasterIdLst>
    <p:notesMasterId r:id="rId4"/>
  </p:notesMasterIdLst>
  <p:sldIdLst>
    <p:sldId id="256" r:id="rId5"/>
    <p:sldId id="257" r:id="rId6"/>
  </p:sldIdLst>
  <p:sldSz cy="5143500" cx="9144000"/>
  <p:notesSz cx="6858000" cy="9144000"/>
  <p:embeddedFontLst>
    <p:embeddedFont>
      <p:font typeface="Proxima Nova"/>
      <p:regular r:id="rId7"/>
      <p:bold r:id="rId8"/>
      <p:italic r:id="rId9"/>
      <p:boldItalic r:id="rId10"/>
    </p:embeddedFont>
    <p:embeddedFont>
      <p:font typeface="Montserrat"/>
      <p:regular r:id="rId11"/>
      <p:bold r:id="rId12"/>
      <p:italic r:id="rId13"/>
      <p:boldItalic r:id="rId14"/>
    </p:embeddedFont>
    <p:embeddedFont>
      <p:font typeface="Proxima Nova Semibold"/>
      <p:regular r:id="rId15"/>
      <p:bold r:id="rId16"/>
      <p:boldItalic r:id="rId17"/>
    </p:embeddedFont>
    <p:embeddedFont>
      <p:font typeface="Barlow SemiBold"/>
      <p:regular r:id="rId18"/>
      <p:bold r:id="rId19"/>
      <p:italic r:id="rId20"/>
      <p:boldItalic r:id="rId21"/>
    </p:embeddedFont>
    <p:embeddedFont>
      <p:font typeface="Nuni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font" Target="fonts/ProximaNova-regular.fntdata"/><Relationship Id="rId8" Type="http://schemas.openxmlformats.org/officeDocument/2006/relationships/font" Target="fonts/ProximaNova-bold.fntdata"/><Relationship Id="rId20" Type="http://schemas.openxmlformats.org/officeDocument/2006/relationships/font" Target="fonts/BarlowSemiBold-italic.fntdata"/><Relationship Id="rId22" Type="http://schemas.openxmlformats.org/officeDocument/2006/relationships/font" Target="fonts/NunitoLight-regular.fntdata"/><Relationship Id="rId21" Type="http://schemas.openxmlformats.org/officeDocument/2006/relationships/font" Target="fonts/BarlowSemiBold-boldItalic.fntdata"/><Relationship Id="rId24" Type="http://schemas.openxmlformats.org/officeDocument/2006/relationships/font" Target="fonts/NunitoLight-italic.fntdata"/><Relationship Id="rId23" Type="http://schemas.openxmlformats.org/officeDocument/2006/relationships/font" Target="fonts/NunitoLight-bold.fntdata"/><Relationship Id="rId25" Type="http://schemas.openxmlformats.org/officeDocument/2006/relationships/font" Target="fonts/NunitoLight-boldItalic.fntdata"/><Relationship Id="rId11" Type="http://schemas.openxmlformats.org/officeDocument/2006/relationships/font" Target="fonts/Montserrat-regular.fntdata"/><Relationship Id="rId10" Type="http://schemas.openxmlformats.org/officeDocument/2006/relationships/font" Target="fonts/ProximaNova-boldItalic.fntdata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ProximaNovaSemibold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ProximaNovaSemibold-boldItalic.fntdata"/><Relationship Id="rId16" Type="http://schemas.openxmlformats.org/officeDocument/2006/relationships/font" Target="fonts/ProximaNovaSemibold-bold.fntdata"/><Relationship Id="rId19" Type="http://schemas.openxmlformats.org/officeDocument/2006/relationships/font" Target="fonts/BarlowSemiBold-bold.fntdata"/><Relationship Id="rId18" Type="http://schemas.openxmlformats.org/officeDocument/2006/relationships/font" Target="fonts/Barlow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92e3465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92e346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6cbd11a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6cbd11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1" Type="http://schemas.openxmlformats.org/officeDocument/2006/relationships/image" Target="../media/image2.png"/><Relationship Id="rId10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35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1" Type="http://schemas.openxmlformats.org/officeDocument/2006/relationships/image" Target="../media/image28.png"/><Relationship Id="rId10" Type="http://schemas.openxmlformats.org/officeDocument/2006/relationships/image" Target="../media/image23.png"/><Relationship Id="rId12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 1">
  <p:cSld name="TITLE_AND_BODY_4_2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Short Title">
  <p:cSld name="TITLE_AND_BODY_4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1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 Title Slide">
  <p:cSld name="TITLE_AND_BODY_3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title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WHITE">
  <p:cSld name="TITLE_AND_BODY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BLACK">
  <p:cSld name="TITLE_AND_BODY_2_1">
    <p:bg>
      <p:bgPr>
        <a:solidFill>
          <a:srgbClr val="15151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BLACK">
  <p:cSld name="TITLE_AND_BODY_1">
    <p:bg>
      <p:bgPr>
        <a:solidFill>
          <a:srgbClr val="15151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BLACK RT">
  <p:cSld name="CUSTOM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4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3_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">
  <p:cSld name="CUSTOM_3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 Narrow">
  <p:cSld name="CUSTOM_3_1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2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">
  <p:cSld name="CUSTOM_1_7">
    <p:bg>
      <p:bgPr>
        <a:solidFill>
          <a:srgbClr val="15151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baseline="30000" i="1" sz="18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1">
  <p:cSld name="CUSTOM_1_6">
    <p:bg>
      <p:bgPr>
        <a:solidFill>
          <a:srgbClr val="15151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: 4 LINES">
  <p:cSld name="CUSTOM_1_5">
    <p:bg>
      <p:bgPr>
        <a:solidFill>
          <a:srgbClr val="15151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">
  <p:cSld name="CUSTOM_1_3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 w/text">
  <p:cSld name="CUSTOM_1_3_1_1_1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37"/>
          <p:cNvSpPr txBox="1"/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Whi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w/ Title">
  <p:cSld name="BLANK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ith Bogart">
  <p:cSld name="BLANK_1_1_1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hit Pardasani">
  <p:cSld name="BLANK_1_1_1_1_2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otr Kaluzny">
  <p:cSld name="BLANK_1_1_1_1_2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y Wallace">
  <p:cSld name="BLANK_1_1_1_1_2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ian McGahan">
  <p:cSld name="BLANK_1_1_1_1_2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3 Lines">
  <p:cSld name="BLANK_1_1_1_1_2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46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46"/>
          <p:cNvSpPr txBox="1"/>
          <p:nvPr>
            <p:ph idx="3" type="body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0" name="Google Shape;240;p46"/>
          <p:cNvSpPr txBox="1"/>
          <p:nvPr>
            <p:ph idx="4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2 Lines">
  <p:cSld name="BLANK_1_1_1_1_2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7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8" name="Google Shape;248;p47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9" name="Google Shape;249;p47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3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2">
  <p:cSld name="TITLE_AND_BODY_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">
  <p:cSld name="TITLE_AND_BODY_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">
  <p:cSld name="TITLE_AND_BODY_4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GoPhish Lab</a:t>
            </a:r>
            <a:endParaRPr/>
          </a:p>
        </p:txBody>
      </p:sp>
      <p:sp>
        <p:nvSpPr>
          <p:cNvPr id="263" name="Google Shape;263;p50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